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546" r:id="rId15"/>
    <p:sldId id="547" r:id="rId16"/>
    <p:sldId id="548" r:id="rId17"/>
    <p:sldId id="549" r:id="rId18"/>
    <p:sldId id="550" r:id="rId19"/>
    <p:sldId id="551" r:id="rId20"/>
    <p:sldId id="425" r:id="rId21"/>
    <p:sldId id="412" r:id="rId22"/>
    <p:sldId id="375" r:id="rId23"/>
    <p:sldId id="557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552" r:id="rId34"/>
    <p:sldId id="553" r:id="rId35"/>
    <p:sldId id="332" r:id="rId36"/>
    <p:sldId id="341" r:id="rId37"/>
    <p:sldId id="344" r:id="rId38"/>
    <p:sldId id="340" r:id="rId39"/>
    <p:sldId id="345" r:id="rId40"/>
    <p:sldId id="346" r:id="rId41"/>
    <p:sldId id="554" r:id="rId42"/>
    <p:sldId id="555" r:id="rId43"/>
    <p:sldId id="556" r:id="rId44"/>
    <p:sldId id="342" r:id="rId45"/>
    <p:sldId id="347" r:id="rId46"/>
    <p:sldId id="544" r:id="rId47"/>
    <p:sldId id="545" r:id="rId48"/>
    <p:sldId id="427" r:id="rId49"/>
    <p:sldId id="363" r:id="rId50"/>
    <p:sldId id="361" r:id="rId51"/>
    <p:sldId id="558" r:id="rId52"/>
    <p:sldId id="559" r:id="rId53"/>
    <p:sldId id="560" r:id="rId54"/>
    <p:sldId id="359" r:id="rId55"/>
    <p:sldId id="360" r:id="rId56"/>
    <p:sldId id="318" r:id="rId57"/>
    <p:sldId id="428" r:id="rId58"/>
    <p:sldId id="368" r:id="rId59"/>
    <p:sldId id="371" r:id="rId60"/>
    <p:sldId id="367" r:id="rId61"/>
    <p:sldId id="372" r:id="rId62"/>
    <p:sldId id="429" r:id="rId63"/>
    <p:sldId id="373" r:id="rId64"/>
    <p:sldId id="374" r:id="rId65"/>
    <p:sldId id="366" r:id="rId66"/>
    <p:sldId id="414" r:id="rId67"/>
    <p:sldId id="267" r:id="rId68"/>
    <p:sldId id="430" r:id="rId69"/>
    <p:sldId id="542" r:id="rId70"/>
    <p:sldId id="54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546"/>
            <p14:sldId id="547"/>
            <p14:sldId id="548"/>
            <p14:sldId id="549"/>
            <p14:sldId id="550"/>
            <p14:sldId id="551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557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552"/>
            <p14:sldId id="553"/>
            <p14:sldId id="332"/>
          </p14:sldIdLst>
        </p14:section>
        <p14:section name="IV.2. Local embeddings: DeepWalk and Node2Vec" id="{9FD8A72C-67E8-4E64-B991-57E0B93BD2CB}">
          <p14:sldIdLst>
            <p14:sldId id="341"/>
            <p14:sldId id="344"/>
            <p14:sldId id="340"/>
            <p14:sldId id="345"/>
            <p14:sldId id="346"/>
            <p14:sldId id="554"/>
            <p14:sldId id="555"/>
            <p14:sldId id="556"/>
            <p14:sldId id="342"/>
            <p14:sldId id="347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558"/>
            <p14:sldId id="559"/>
            <p14:sldId id="560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DEA6E-A889-4B88-BE6A-9202137E5600}" v="461" dt="2022-10-20T05:03:51.5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>
        <p:scale>
          <a:sx n="125" d="100"/>
          <a:sy n="125" d="100"/>
        </p:scale>
        <p:origin x="-102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AFDEA6E-A889-4B88-BE6A-9202137E5600}"/>
    <pc:docChg chg="undo redo custSel mod addSld delSld modSld sldOrd modMainMaster modSection">
      <pc:chgData name="Matthieu De Mari" userId="dfb708c9-d8dc-439f-9a3b-c772bf4a311c" providerId="ADAL" clId="{3AFDEA6E-A889-4B88-BE6A-9202137E5600}" dt="2022-10-20T05:04:27.664" v="2101" actId="20577"/>
      <pc:docMkLst>
        <pc:docMk/>
      </pc:docMkLst>
      <pc:sldChg chg="modSp mod">
        <pc:chgData name="Matthieu De Mari" userId="dfb708c9-d8dc-439f-9a3b-c772bf4a311c" providerId="ADAL" clId="{3AFDEA6E-A889-4B88-BE6A-9202137E5600}" dt="2022-10-20T04:52:54.963" v="1636" actId="1076"/>
        <pc:sldMkLst>
          <pc:docMk/>
          <pc:sldMk cId="1494127221" sldId="320"/>
        </pc:sldMkLst>
        <pc:spChg chg="mod">
          <ac:chgData name="Matthieu De Mari" userId="dfb708c9-d8dc-439f-9a3b-c772bf4a311c" providerId="ADAL" clId="{3AFDEA6E-A889-4B88-BE6A-9202137E5600}" dt="2022-10-20T04:47:56.801" v="1619" actId="20577"/>
          <ac:spMkLst>
            <pc:docMk/>
            <pc:sldMk cId="1494127221" sldId="320"/>
            <ac:spMk id="3" creationId="{EE39AD0D-3498-4E00-93FC-9A35A4F7FD3E}"/>
          </ac:spMkLst>
        </pc:spChg>
        <pc:picChg chg="mod modCrop">
          <ac:chgData name="Matthieu De Mari" userId="dfb708c9-d8dc-439f-9a3b-c772bf4a311c" providerId="ADAL" clId="{3AFDEA6E-A889-4B88-BE6A-9202137E5600}" dt="2022-10-20T04:52:54.963" v="1636" actId="1076"/>
          <ac:picMkLst>
            <pc:docMk/>
            <pc:sldMk cId="1494127221" sldId="320"/>
            <ac:picMk id="7" creationId="{B4339804-0C43-4D80-A606-C1D5E065AA1A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04.613" v="1701" actId="1076"/>
        <pc:sldMkLst>
          <pc:docMk/>
          <pc:sldMk cId="3566450666" sldId="323"/>
        </pc:sldMkLst>
        <pc:spChg chg="mod">
          <ac:chgData name="Matthieu De Mari" userId="dfb708c9-d8dc-439f-9a3b-c772bf4a311c" providerId="ADAL" clId="{3AFDEA6E-A889-4B88-BE6A-9202137E5600}" dt="2022-10-20T04:48:00.073" v="1621" actId="20577"/>
          <ac:spMkLst>
            <pc:docMk/>
            <pc:sldMk cId="3566450666" sldId="323"/>
            <ac:spMk id="3" creationId="{EE39AD0D-3498-4E00-93FC-9A35A4F7FD3E}"/>
          </ac:spMkLst>
        </pc:spChg>
        <pc:spChg chg="mod ord">
          <ac:chgData name="Matthieu De Mari" userId="dfb708c9-d8dc-439f-9a3b-c772bf4a311c" providerId="ADAL" clId="{3AFDEA6E-A889-4B88-BE6A-9202137E5600}" dt="2022-10-20T04:54:04.613" v="1701" actId="1076"/>
          <ac:spMkLst>
            <pc:docMk/>
            <pc:sldMk cId="3566450666" sldId="323"/>
            <ac:spMk id="5" creationId="{1B2BF147-8F8B-493E-8106-ADEE72D42C43}"/>
          </ac:spMkLst>
        </pc:spChg>
        <pc:picChg chg="add del mod">
          <ac:chgData name="Matthieu De Mari" userId="dfb708c9-d8dc-439f-9a3b-c772bf4a311c" providerId="ADAL" clId="{3AFDEA6E-A889-4B88-BE6A-9202137E5600}" dt="2022-10-20T04:53:24.641" v="1644" actId="478"/>
          <ac:picMkLst>
            <pc:docMk/>
            <pc:sldMk cId="3566450666" sldId="323"/>
            <ac:picMk id="4" creationId="{8C369458-BCB1-4056-9823-13FD48715BFE}"/>
          </ac:picMkLst>
        </pc:picChg>
        <pc:picChg chg="add mod">
          <ac:chgData name="Matthieu De Mari" userId="dfb708c9-d8dc-439f-9a3b-c772bf4a311c" providerId="ADAL" clId="{3AFDEA6E-A889-4B88-BE6A-9202137E5600}" dt="2022-10-20T04:53:37.525" v="1647"/>
          <ac:picMkLst>
            <pc:docMk/>
            <pc:sldMk cId="3566450666" sldId="323"/>
            <ac:picMk id="6" creationId="{387FC577-43E3-A216-BF88-8B67488E8849}"/>
          </ac:picMkLst>
        </pc:picChg>
      </pc:sldChg>
      <pc:sldChg chg="modSp del mod">
        <pc:chgData name="Matthieu De Mari" userId="dfb708c9-d8dc-439f-9a3b-c772bf4a311c" providerId="ADAL" clId="{3AFDEA6E-A889-4B88-BE6A-9202137E5600}" dt="2022-10-20T04:48:06.519" v="1624" actId="47"/>
        <pc:sldMkLst>
          <pc:docMk/>
          <pc:sldMk cId="2305689508" sldId="324"/>
        </pc:sldMkLst>
        <pc:spChg chg="mod">
          <ac:chgData name="Matthieu De Mari" userId="dfb708c9-d8dc-439f-9a3b-c772bf4a311c" providerId="ADAL" clId="{3AFDEA6E-A889-4B88-BE6A-9202137E5600}" dt="2022-10-20T04:48:02.466" v="1623" actId="20577"/>
          <ac:spMkLst>
            <pc:docMk/>
            <pc:sldMk cId="2305689508" sldId="324"/>
            <ac:spMk id="3" creationId="{EE39AD0D-3498-4E00-93FC-9A35A4F7FD3E}"/>
          </ac:spMkLst>
        </pc:spChg>
      </pc:sldChg>
      <pc:sldChg chg="delSp modSp del mod">
        <pc:chgData name="Matthieu De Mari" userId="dfb708c9-d8dc-439f-9a3b-c772bf4a311c" providerId="ADAL" clId="{3AFDEA6E-A889-4B88-BE6A-9202137E5600}" dt="2022-10-20T04:17:26.951" v="138" actId="47"/>
        <pc:sldMkLst>
          <pc:docMk/>
          <pc:sldMk cId="785204810" sldId="325"/>
        </pc:sldMkLst>
        <pc:spChg chg="mod">
          <ac:chgData name="Matthieu De Mari" userId="dfb708c9-d8dc-439f-9a3b-c772bf4a311c" providerId="ADAL" clId="{3AFDEA6E-A889-4B88-BE6A-9202137E5600}" dt="2022-10-20T04:17:13.295" v="134"/>
          <ac:spMkLst>
            <pc:docMk/>
            <pc:sldMk cId="785204810" sldId="325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7:17.939" v="135" actId="478"/>
          <ac:spMkLst>
            <pc:docMk/>
            <pc:sldMk cId="785204810" sldId="325"/>
            <ac:spMk id="5" creationId="{2EA3256E-05CD-4BCF-ABDE-A51F28BDE1D7}"/>
          </ac:spMkLst>
        </pc:spChg>
        <pc:picChg chg="del">
          <ac:chgData name="Matthieu De Mari" userId="dfb708c9-d8dc-439f-9a3b-c772bf4a311c" providerId="ADAL" clId="{3AFDEA6E-A889-4B88-BE6A-9202137E5600}" dt="2022-10-20T04:17:18.438" v="136" actId="478"/>
          <ac:picMkLst>
            <pc:docMk/>
            <pc:sldMk cId="785204810" sldId="325"/>
            <ac:picMk id="4" creationId="{F8A7858D-C5D1-4538-8F24-55CF76CB7563}"/>
          </ac:picMkLst>
        </pc:picChg>
        <pc:picChg chg="del">
          <ac:chgData name="Matthieu De Mari" userId="dfb708c9-d8dc-439f-9a3b-c772bf4a311c" providerId="ADAL" clId="{3AFDEA6E-A889-4B88-BE6A-9202137E5600}" dt="2022-10-20T04:17:18.958" v="137" actId="478"/>
          <ac:picMkLst>
            <pc:docMk/>
            <pc:sldMk cId="785204810" sldId="325"/>
            <ac:picMk id="2052" creationId="{CDD7205C-B5E6-4651-9A63-DB5B7DD0883F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22.451" v="1706"/>
        <pc:sldMkLst>
          <pc:docMk/>
          <pc:sldMk cId="970642354" sldId="327"/>
        </pc:sldMkLst>
        <pc:spChg chg="mod">
          <ac:chgData name="Matthieu De Mari" userId="dfb708c9-d8dc-439f-9a3b-c772bf4a311c" providerId="ADAL" clId="{3AFDEA6E-A889-4B88-BE6A-9202137E5600}" dt="2022-10-20T04:12:35.503" v="52"/>
          <ac:spMkLst>
            <pc:docMk/>
            <pc:sldMk cId="970642354" sldId="32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22.451" v="1706"/>
          <ac:spMkLst>
            <pc:docMk/>
            <pc:sldMk cId="970642354" sldId="327"/>
            <ac:spMk id="4" creationId="{08A1045D-5D44-0232-0D58-E7B3970BE93F}"/>
          </ac:spMkLst>
        </pc:spChg>
        <pc:spChg chg="del">
          <ac:chgData name="Matthieu De Mari" userId="dfb708c9-d8dc-439f-9a3b-c772bf4a311c" providerId="ADAL" clId="{3AFDEA6E-A889-4B88-BE6A-9202137E5600}" dt="2022-10-20T04:54:21.900" v="1705" actId="478"/>
          <ac:spMkLst>
            <pc:docMk/>
            <pc:sldMk cId="970642354" sldId="327"/>
            <ac:spMk id="18" creationId="{B81C76BB-5283-48DD-B7C9-93543431989F}"/>
          </ac:spMkLst>
        </pc:spChg>
      </pc:sldChg>
      <pc:sldChg chg="modSp mod">
        <pc:chgData name="Matthieu De Mari" userId="dfb708c9-d8dc-439f-9a3b-c772bf4a311c" providerId="ADAL" clId="{3AFDEA6E-A889-4B88-BE6A-9202137E5600}" dt="2022-10-20T04:13:01.889" v="63" actId="115"/>
        <pc:sldMkLst>
          <pc:docMk/>
          <pc:sldMk cId="2462894425" sldId="328"/>
        </pc:sldMkLst>
        <pc:spChg chg="mod">
          <ac:chgData name="Matthieu De Mari" userId="dfb708c9-d8dc-439f-9a3b-c772bf4a311c" providerId="ADAL" clId="{3AFDEA6E-A889-4B88-BE6A-9202137E5600}" dt="2022-10-20T04:13:01.889" v="63" actId="115"/>
          <ac:spMkLst>
            <pc:docMk/>
            <pc:sldMk cId="2462894425" sldId="328"/>
            <ac:spMk id="3" creationId="{EE39AD0D-3498-4E00-93FC-9A35A4F7FD3E}"/>
          </ac:spMkLst>
        </pc:spChg>
      </pc:sldChg>
      <pc:sldChg chg="modSp mod">
        <pc:chgData name="Matthieu De Mari" userId="dfb708c9-d8dc-439f-9a3b-c772bf4a311c" providerId="ADAL" clId="{3AFDEA6E-A889-4B88-BE6A-9202137E5600}" dt="2022-10-20T04:15:49.313" v="117"/>
        <pc:sldMkLst>
          <pc:docMk/>
          <pc:sldMk cId="1827107166" sldId="329"/>
        </pc:sldMkLst>
        <pc:spChg chg="mod">
          <ac:chgData name="Matthieu De Mari" userId="dfb708c9-d8dc-439f-9a3b-c772bf4a311c" providerId="ADAL" clId="{3AFDEA6E-A889-4B88-BE6A-9202137E5600}" dt="2022-10-20T04:15:49.313" v="117"/>
          <ac:spMkLst>
            <pc:docMk/>
            <pc:sldMk cId="1827107166" sldId="329"/>
            <ac:spMk id="8" creationId="{A0501586-70E8-4DEF-BDDA-ABE8B22FD92C}"/>
          </ac:spMkLst>
        </pc:spChg>
      </pc:sldChg>
      <pc:sldChg chg="addSp modSp mod">
        <pc:chgData name="Matthieu De Mari" userId="dfb708c9-d8dc-439f-9a3b-c772bf4a311c" providerId="ADAL" clId="{3AFDEA6E-A889-4B88-BE6A-9202137E5600}" dt="2022-10-20T05:04:27.664" v="2101" actId="20577"/>
        <pc:sldMkLst>
          <pc:docMk/>
          <pc:sldMk cId="3474272698" sldId="340"/>
        </pc:sldMkLst>
        <pc:spChg chg="add mod">
          <ac:chgData name="Matthieu De Mari" userId="dfb708c9-d8dc-439f-9a3b-c772bf4a311c" providerId="ADAL" clId="{3AFDEA6E-A889-4B88-BE6A-9202137E5600}" dt="2022-10-20T05:04:27.664" v="2101" actId="20577"/>
          <ac:spMkLst>
            <pc:docMk/>
            <pc:sldMk cId="3474272698" sldId="340"/>
            <ac:spMk id="4" creationId="{6348966F-C521-1725-EB90-C78B452C50F3}"/>
          </ac:spMkLst>
        </pc:spChg>
        <pc:picChg chg="mod">
          <ac:chgData name="Matthieu De Mari" userId="dfb708c9-d8dc-439f-9a3b-c772bf4a311c" providerId="ADAL" clId="{3AFDEA6E-A889-4B88-BE6A-9202137E5600}" dt="2022-10-20T05:02:32.202" v="1957" actId="1076"/>
          <ac:picMkLst>
            <pc:docMk/>
            <pc:sldMk cId="3474272698" sldId="340"/>
            <ac:picMk id="3074" creationId="{F139F9A7-A0FF-4C2D-8479-37A6E154F974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6:45.341" v="1738" actId="1076"/>
        <pc:sldMkLst>
          <pc:docMk/>
          <pc:sldMk cId="4082601575" sldId="342"/>
        </pc:sldMkLst>
        <pc:spChg chg="mod">
          <ac:chgData name="Matthieu De Mari" userId="dfb708c9-d8dc-439f-9a3b-c772bf4a311c" providerId="ADAL" clId="{3AFDEA6E-A889-4B88-BE6A-9202137E5600}" dt="2022-10-20T04:56:29.419" v="1732" actId="20577"/>
          <ac:spMkLst>
            <pc:docMk/>
            <pc:sldMk cId="4082601575" sldId="342"/>
            <ac:spMk id="3" creationId="{855B1B1E-B90D-4939-A58E-465900961191}"/>
          </ac:spMkLst>
        </pc:spChg>
        <pc:spChg chg="add mod">
          <ac:chgData name="Matthieu De Mari" userId="dfb708c9-d8dc-439f-9a3b-c772bf4a311c" providerId="ADAL" clId="{3AFDEA6E-A889-4B88-BE6A-9202137E5600}" dt="2022-10-20T04:56:45.341" v="1738" actId="1076"/>
          <ac:spMkLst>
            <pc:docMk/>
            <pc:sldMk cId="4082601575" sldId="342"/>
            <ac:spMk id="8" creationId="{012A9AAF-4933-0B20-6D8A-6F7BC36682B8}"/>
          </ac:spMkLst>
        </pc:sp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4" creationId="{4510D385-77E1-EC83-0F66-AB7E7278138B}"/>
          </ac:picMkLst>
        </pc:pic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6" creationId="{F6051336-C266-B55B-43F3-227A51E35219}"/>
          </ac:picMkLst>
        </pc:picChg>
        <pc:picChg chg="del">
          <ac:chgData name="Matthieu De Mari" userId="dfb708c9-d8dc-439f-9a3b-c772bf4a311c" providerId="ADAL" clId="{3AFDEA6E-A889-4B88-BE6A-9202137E5600}" dt="2022-10-20T04:56:24.494" v="1729" actId="478"/>
          <ac:picMkLst>
            <pc:docMk/>
            <pc:sldMk cId="4082601575" sldId="342"/>
            <ac:picMk id="7" creationId="{AE502E67-F820-4134-8684-125C98B490BF}"/>
          </ac:picMkLst>
        </pc:picChg>
        <pc:picChg chg="del">
          <ac:chgData name="Matthieu De Mari" userId="dfb708c9-d8dc-439f-9a3b-c772bf4a311c" providerId="ADAL" clId="{3AFDEA6E-A889-4B88-BE6A-9202137E5600}" dt="2022-10-20T04:56:23.786" v="1728" actId="478"/>
          <ac:picMkLst>
            <pc:docMk/>
            <pc:sldMk cId="4082601575" sldId="342"/>
            <ac:picMk id="6146" creationId="{2719B7AD-736E-4D4A-9A5B-D74ADB14E201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31:18.495" v="1165" actId="20577"/>
        <pc:sldMkLst>
          <pc:docMk/>
          <pc:sldMk cId="2602204282" sldId="345"/>
        </pc:sldMkLst>
        <pc:spChg chg="del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5" creationId="{7C3275B2-8638-484A-BF8A-FE27AFD7249D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0" creationId="{28E3390D-958A-AA0A-255A-14B68AF9F245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1" creationId="{4D64B7C1-451D-23C1-AA96-AF39E7CE6C3E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2" creationId="{AE1F6145-D039-2251-2B14-F31B8F19ED12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3" creationId="{23710D8D-F0A8-AFD2-D278-2F9447AA9ADA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4" creationId="{FC05FCBB-F8E2-CE53-F532-CAB36CEEE7E5}"/>
          </ac:spMkLst>
        </pc:spChg>
        <pc:spChg chg="add mod">
          <ac:chgData name="Matthieu De Mari" userId="dfb708c9-d8dc-439f-9a3b-c772bf4a311c" providerId="ADAL" clId="{3AFDEA6E-A889-4B88-BE6A-9202137E5600}" dt="2022-10-20T04:30:49.356" v="1134" actId="1076"/>
          <ac:spMkLst>
            <pc:docMk/>
            <pc:sldMk cId="2602204282" sldId="345"/>
            <ac:spMk id="17" creationId="{D0A53421-9F33-A640-B01E-C16AEA9C13D2}"/>
          </ac:spMkLst>
        </pc:spChg>
        <pc:spChg chg="add mod">
          <ac:chgData name="Matthieu De Mari" userId="dfb708c9-d8dc-439f-9a3b-c772bf4a311c" providerId="ADAL" clId="{3AFDEA6E-A889-4B88-BE6A-9202137E5600}" dt="2022-10-20T04:31:18.495" v="1165" actId="20577"/>
          <ac:spMkLst>
            <pc:docMk/>
            <pc:sldMk cId="2602204282" sldId="345"/>
            <ac:spMk id="18" creationId="{92BB0470-4212-0BB5-47E6-4C1327ACF764}"/>
          </ac:spMkLst>
        </pc:spChg>
        <pc:graphicFrameChg chg="add mod modGraphic">
          <ac:chgData name="Matthieu De Mari" userId="dfb708c9-d8dc-439f-9a3b-c772bf4a311c" providerId="ADAL" clId="{3AFDEA6E-A889-4B88-BE6A-9202137E5600}" dt="2022-10-20T04:30:45.570" v="1133" actId="14100"/>
          <ac:graphicFrameMkLst>
            <pc:docMk/>
            <pc:sldMk cId="2602204282" sldId="345"/>
            <ac:graphicFrameMk id="16" creationId="{43B1D692-04A1-849C-5C09-53B629AB1877}"/>
          </ac:graphicFrameMkLst>
        </pc:graphicFrameChg>
        <pc:picChg chg="add mod">
          <ac:chgData name="Matthieu De Mari" userId="dfb708c9-d8dc-439f-9a3b-c772bf4a311c" providerId="ADAL" clId="{3AFDEA6E-A889-4B88-BE6A-9202137E5600}" dt="2022-10-20T04:25:20.757" v="911" actId="1076"/>
          <ac:picMkLst>
            <pc:docMk/>
            <pc:sldMk cId="2602204282" sldId="345"/>
            <ac:picMk id="15" creationId="{C101440B-4296-29B8-E438-70E06B03E727}"/>
          </ac:picMkLst>
        </pc:pic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4" creationId="{BC67D4D3-00E4-CC82-0961-EBA2629D3FDF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6" creationId="{6BDF1CD6-D615-4F4D-7090-7298EE52AE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7" creationId="{9D1E6CB2-CF36-BDBD-DF59-66433E0124B2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8" creationId="{A48DB692-590A-6F68-3F09-EEC047EFD1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9" creationId="{F27A404B-F510-E527-A8E3-ABB2CB2EE651}"/>
          </ac:cxnSpMkLst>
        </pc:cxnChg>
      </pc:sldChg>
      <pc:sldChg chg="modSp mod">
        <pc:chgData name="Matthieu De Mari" userId="dfb708c9-d8dc-439f-9a3b-c772bf4a311c" providerId="ADAL" clId="{3AFDEA6E-A889-4B88-BE6A-9202137E5600}" dt="2022-10-20T04:56:16.263" v="1727" actId="1076"/>
        <pc:sldMkLst>
          <pc:docMk/>
          <pc:sldMk cId="2415951538" sldId="346"/>
        </pc:sldMkLst>
        <pc:spChg chg="mod">
          <ac:chgData name="Matthieu De Mari" userId="dfb708c9-d8dc-439f-9a3b-c772bf4a311c" providerId="ADAL" clId="{3AFDEA6E-A889-4B88-BE6A-9202137E5600}" dt="2022-10-20T04:55:46.516" v="1725" actId="20577"/>
          <ac:spMkLst>
            <pc:docMk/>
            <pc:sldMk cId="2415951538" sldId="346"/>
            <ac:spMk id="3" creationId="{855B1B1E-B90D-4939-A58E-465900961191}"/>
          </ac:spMkLst>
        </pc:spChg>
        <pc:picChg chg="mod">
          <ac:chgData name="Matthieu De Mari" userId="dfb708c9-d8dc-439f-9a3b-c772bf4a311c" providerId="ADAL" clId="{3AFDEA6E-A889-4B88-BE6A-9202137E5600}" dt="2022-10-20T04:56:16.263" v="1727" actId="1076"/>
          <ac:picMkLst>
            <pc:docMk/>
            <pc:sldMk cId="2415951538" sldId="346"/>
            <ac:picMk id="7" creationId="{C10586F2-4C9D-4573-9260-0BC1A2787407}"/>
          </ac:picMkLst>
        </pc:picChg>
        <pc:picChg chg="mod">
          <ac:chgData name="Matthieu De Mari" userId="dfb708c9-d8dc-439f-9a3b-c772bf4a311c" providerId="ADAL" clId="{3AFDEA6E-A889-4B88-BE6A-9202137E5600}" dt="2022-10-20T04:56:13.945" v="1726" actId="1076"/>
          <ac:picMkLst>
            <pc:docMk/>
            <pc:sldMk cId="2415951538" sldId="346"/>
            <ac:picMk id="6146" creationId="{2719B7AD-736E-4D4A-9A5B-D74ADB14E201}"/>
          </ac:picMkLst>
        </pc:picChg>
      </pc:sldChg>
      <pc:sldChg chg="addSp modSp mod">
        <pc:chgData name="Matthieu De Mari" userId="dfb708c9-d8dc-439f-9a3b-c772bf4a311c" providerId="ADAL" clId="{3AFDEA6E-A889-4B88-BE6A-9202137E5600}" dt="2022-10-20T04:54:45.482" v="1715" actId="1076"/>
        <pc:sldMkLst>
          <pc:docMk/>
          <pc:sldMk cId="2794993877" sldId="356"/>
        </pc:sldMkLst>
        <pc:spChg chg="mod">
          <ac:chgData name="Matthieu De Mari" userId="dfb708c9-d8dc-439f-9a3b-c772bf4a311c" providerId="ADAL" clId="{3AFDEA6E-A889-4B88-BE6A-9202137E5600}" dt="2022-10-20T04:54:34.165" v="1709" actId="21"/>
          <ac:spMkLst>
            <pc:docMk/>
            <pc:sldMk cId="2794993877" sldId="356"/>
            <ac:spMk id="3" creationId="{0E3CB39A-58AC-4AEE-A687-C8EFC4547174}"/>
          </ac:spMkLst>
        </pc:spChg>
        <pc:spChg chg="add mod">
          <ac:chgData name="Matthieu De Mari" userId="dfb708c9-d8dc-439f-9a3b-c772bf4a311c" providerId="ADAL" clId="{3AFDEA6E-A889-4B88-BE6A-9202137E5600}" dt="2022-10-20T04:54:45.482" v="1715" actId="1076"/>
          <ac:spMkLst>
            <pc:docMk/>
            <pc:sldMk cId="2794993877" sldId="356"/>
            <ac:spMk id="4" creationId="{A8576586-75F7-9806-71AF-2AB0775E9DA8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4:17.608" v="1704" actId="1076"/>
        <pc:sldMkLst>
          <pc:docMk/>
          <pc:sldMk cId="1669770864" sldId="357"/>
        </pc:sldMkLst>
        <pc:spChg chg="mod">
          <ac:chgData name="Matthieu De Mari" userId="dfb708c9-d8dc-439f-9a3b-c772bf4a311c" providerId="ADAL" clId="{3AFDEA6E-A889-4B88-BE6A-9202137E5600}" dt="2022-10-20T04:12:26.986" v="51" actId="20577"/>
          <ac:spMkLst>
            <pc:docMk/>
            <pc:sldMk cId="1669770864" sldId="35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17.608" v="1704" actId="1076"/>
          <ac:spMkLst>
            <pc:docMk/>
            <pc:sldMk cId="1669770864" sldId="357"/>
            <ac:spMk id="4" creationId="{0BA128A2-87DB-EEB5-38AC-D9249CC04CBE}"/>
          </ac:spMkLst>
        </pc:spChg>
        <pc:spChg chg="del">
          <ac:chgData name="Matthieu De Mari" userId="dfb708c9-d8dc-439f-9a3b-c772bf4a311c" providerId="ADAL" clId="{3AFDEA6E-A889-4B88-BE6A-9202137E5600}" dt="2022-10-20T04:54:14.980" v="1702" actId="478"/>
          <ac:spMkLst>
            <pc:docMk/>
            <pc:sldMk cId="1669770864" sldId="357"/>
            <ac:spMk id="18" creationId="{B81C76BB-5283-48DD-B7C9-93543431989F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5:04:16.281" v="2097" actId="20577"/>
        <pc:sldMkLst>
          <pc:docMk/>
          <pc:sldMk cId="862056355" sldId="359"/>
        </pc:sldMkLst>
        <pc:spChg chg="mod">
          <ac:chgData name="Matthieu De Mari" userId="dfb708c9-d8dc-439f-9a3b-c772bf4a311c" providerId="ADAL" clId="{3AFDEA6E-A889-4B88-BE6A-9202137E5600}" dt="2022-10-20T04:58:38.944" v="1816" actId="27636"/>
          <ac:spMkLst>
            <pc:docMk/>
            <pc:sldMk cId="862056355" sldId="359"/>
            <ac:spMk id="3" creationId="{D40D38AB-1796-4008-9F4E-EF6A80B7D05F}"/>
          </ac:spMkLst>
        </pc:spChg>
        <pc:spChg chg="mod">
          <ac:chgData name="Matthieu De Mari" userId="dfb708c9-d8dc-439f-9a3b-c772bf4a311c" providerId="ADAL" clId="{3AFDEA6E-A889-4B88-BE6A-9202137E5600}" dt="2022-10-20T05:04:16.281" v="2097" actId="20577"/>
          <ac:spMkLst>
            <pc:docMk/>
            <pc:sldMk cId="862056355" sldId="359"/>
            <ac:spMk id="4" creationId="{B499A75F-1CC9-4182-975A-1816CA0B35FC}"/>
          </ac:spMkLst>
        </pc:spChg>
        <pc:spChg chg="add del mod">
          <ac:chgData name="Matthieu De Mari" userId="dfb708c9-d8dc-439f-9a3b-c772bf4a311c" providerId="ADAL" clId="{3AFDEA6E-A889-4B88-BE6A-9202137E5600}" dt="2022-10-20T05:03:57.692" v="2087" actId="478"/>
          <ac:spMkLst>
            <pc:docMk/>
            <pc:sldMk cId="862056355" sldId="359"/>
            <ac:spMk id="5" creationId="{51D646C3-486A-AC08-002F-3C8F1EC0BEA8}"/>
          </ac:spMkLst>
        </pc:spChg>
      </pc:sldChg>
      <pc:sldChg chg="modSp mod">
        <pc:chgData name="Matthieu De Mari" userId="dfb708c9-d8dc-439f-9a3b-c772bf4a311c" providerId="ADAL" clId="{3AFDEA6E-A889-4B88-BE6A-9202137E5600}" dt="2022-10-20T04:58:41.752" v="1818" actId="27636"/>
        <pc:sldMkLst>
          <pc:docMk/>
          <pc:sldMk cId="1537409109" sldId="361"/>
        </pc:sldMkLst>
        <pc:spChg chg="mod">
          <ac:chgData name="Matthieu De Mari" userId="dfb708c9-d8dc-439f-9a3b-c772bf4a311c" providerId="ADAL" clId="{3AFDEA6E-A889-4B88-BE6A-9202137E5600}" dt="2022-10-20T04:58:41.752" v="1818" actId="27636"/>
          <ac:spMkLst>
            <pc:docMk/>
            <pc:sldMk cId="1537409109" sldId="361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57:11.534" v="1742"/>
        <pc:sldMkLst>
          <pc:docMk/>
          <pc:sldMk cId="1619764660" sldId="363"/>
        </pc:sldMkLst>
        <pc:spChg chg="mod">
          <ac:chgData name="Matthieu De Mari" userId="dfb708c9-d8dc-439f-9a3b-c772bf4a311c" providerId="ADAL" clId="{3AFDEA6E-A889-4B88-BE6A-9202137E5600}" dt="2022-10-20T04:57:11.534" v="1742"/>
          <ac:spMkLst>
            <pc:docMk/>
            <pc:sldMk cId="1619764660" sldId="363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19T10:54:51.369" v="3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AFDEA6E-A889-4B88-BE6A-9202137E5600}" dt="2022-10-19T10:54:51.369" v="3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 del">
        <pc:chgData name="Matthieu De Mari" userId="dfb708c9-d8dc-439f-9a3b-c772bf4a311c" providerId="ADAL" clId="{3AFDEA6E-A889-4B88-BE6A-9202137E5600}" dt="2022-10-19T10:55:26.399" v="35" actId="47"/>
        <pc:sldMkLst>
          <pc:docMk/>
          <pc:sldMk cId="2917059409" sldId="407"/>
        </pc:sldMkLst>
      </pc:sldChg>
      <pc:sldChg chg="add del">
        <pc:chgData name="Matthieu De Mari" userId="dfb708c9-d8dc-439f-9a3b-c772bf4a311c" providerId="ADAL" clId="{3AFDEA6E-A889-4B88-BE6A-9202137E5600}" dt="2022-10-19T10:55:29.090" v="39" actId="47"/>
        <pc:sldMkLst>
          <pc:docMk/>
          <pc:sldMk cId="1570856620" sldId="409"/>
        </pc:sldMkLst>
      </pc:sldChg>
      <pc:sldChg chg="add del">
        <pc:chgData name="Matthieu De Mari" userId="dfb708c9-d8dc-439f-9a3b-c772bf4a311c" providerId="ADAL" clId="{3AFDEA6E-A889-4B88-BE6A-9202137E5600}" dt="2022-10-19T10:55:29.658" v="40" actId="47"/>
        <pc:sldMkLst>
          <pc:docMk/>
          <pc:sldMk cId="3740792346" sldId="410"/>
        </pc:sldMkLst>
      </pc:sldChg>
      <pc:sldChg chg="add del">
        <pc:chgData name="Matthieu De Mari" userId="dfb708c9-d8dc-439f-9a3b-c772bf4a311c" providerId="ADAL" clId="{3AFDEA6E-A889-4B88-BE6A-9202137E5600}" dt="2022-10-19T10:54:32.066" v="14" actId="47"/>
        <pc:sldMkLst>
          <pc:docMk/>
          <pc:sldMk cId="916437801" sldId="412"/>
        </pc:sldMkLst>
      </pc:sldChg>
      <pc:sldChg chg="add del">
        <pc:chgData name="Matthieu De Mari" userId="dfb708c9-d8dc-439f-9a3b-c772bf4a311c" providerId="ADAL" clId="{3AFDEA6E-A889-4B88-BE6A-9202137E5600}" dt="2022-10-19T10:55:27.623" v="37" actId="47"/>
        <pc:sldMkLst>
          <pc:docMk/>
          <pc:sldMk cId="943521173" sldId="423"/>
        </pc:sldMkLst>
      </pc:sldChg>
      <pc:sldChg chg="add del">
        <pc:chgData name="Matthieu De Mari" userId="dfb708c9-d8dc-439f-9a3b-c772bf4a311c" providerId="ADAL" clId="{3AFDEA6E-A889-4B88-BE6A-9202137E5600}" dt="2022-10-19T10:55:28.379" v="38" actId="47"/>
        <pc:sldMkLst>
          <pc:docMk/>
          <pc:sldMk cId="362143139" sldId="424"/>
        </pc:sldMkLst>
      </pc:sldChg>
      <pc:sldChg chg="add del ord">
        <pc:chgData name="Matthieu De Mari" userId="dfb708c9-d8dc-439f-9a3b-c772bf4a311c" providerId="ADAL" clId="{3AFDEA6E-A889-4B88-BE6A-9202137E5600}" dt="2022-10-19T10:54:48.215" v="22" actId="20578"/>
        <pc:sldMkLst>
          <pc:docMk/>
          <pc:sldMk cId="2076920363" sldId="425"/>
        </pc:sldMkLst>
      </pc:sldChg>
      <pc:sldChg chg="add del">
        <pc:chgData name="Matthieu De Mari" userId="dfb708c9-d8dc-439f-9a3b-c772bf4a311c" providerId="ADAL" clId="{3AFDEA6E-A889-4B88-BE6A-9202137E5600}" dt="2022-10-19T10:55:27.194" v="36" actId="47"/>
        <pc:sldMkLst>
          <pc:docMk/>
          <pc:sldMk cId="2661604168" sldId="426"/>
        </pc:sldMkLst>
      </pc:sldChg>
      <pc:sldChg chg="modSp">
        <pc:chgData name="Matthieu De Mari" userId="dfb708c9-d8dc-439f-9a3b-c772bf4a311c" providerId="ADAL" clId="{3AFDEA6E-A889-4B88-BE6A-9202137E5600}" dt="2022-10-20T04:46:34.354" v="1617" actId="20577"/>
        <pc:sldMkLst>
          <pc:docMk/>
          <pc:sldMk cId="1734176290" sldId="427"/>
        </pc:sldMkLst>
        <pc:spChg chg="mod">
          <ac:chgData name="Matthieu De Mari" userId="dfb708c9-d8dc-439f-9a3b-c772bf4a311c" providerId="ADAL" clId="{3AFDEA6E-A889-4B88-BE6A-9202137E5600}" dt="2022-10-20T04:46:34.354" v="1617" actId="20577"/>
          <ac:spMkLst>
            <pc:docMk/>
            <pc:sldMk cId="1734176290" sldId="427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45:59.888" v="1610" actId="20577"/>
        <pc:sldMkLst>
          <pc:docMk/>
          <pc:sldMk cId="40441892" sldId="542"/>
        </pc:sldMkLst>
        <pc:spChg chg="mod">
          <ac:chgData name="Matthieu De Mari" userId="dfb708c9-d8dc-439f-9a3b-c772bf4a311c" providerId="ADAL" clId="{3AFDEA6E-A889-4B88-BE6A-9202137E5600}" dt="2022-10-20T04:45:59.888" v="1610" actId="20577"/>
          <ac:spMkLst>
            <pc:docMk/>
            <pc:sldMk cId="40441892" sldId="542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3AFDEA6E-A889-4B88-BE6A-9202137E5600}" dt="2022-10-20T04:41:37.878" v="1454"/>
        <pc:sldMkLst>
          <pc:docMk/>
          <pc:sldMk cId="2946561266" sldId="544"/>
        </pc:sldMkLst>
        <pc:spChg chg="mod">
          <ac:chgData name="Matthieu De Mari" userId="dfb708c9-d8dc-439f-9a3b-c772bf4a311c" providerId="ADAL" clId="{3AFDEA6E-A889-4B88-BE6A-9202137E5600}" dt="2022-10-20T04:41:37.878" v="1454"/>
          <ac:spMkLst>
            <pc:docMk/>
            <pc:sldMk cId="2946561266" sldId="544"/>
            <ac:spMk id="4" creationId="{410F931E-5BD5-4EA0-B287-2D395589F991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6:58.304" v="1741" actId="1076"/>
        <pc:sldMkLst>
          <pc:docMk/>
          <pc:sldMk cId="2278282499" sldId="545"/>
        </pc:sldMkLst>
        <pc:spChg chg="mod">
          <ac:chgData name="Matthieu De Mari" userId="dfb708c9-d8dc-439f-9a3b-c772bf4a311c" providerId="ADAL" clId="{3AFDEA6E-A889-4B88-BE6A-9202137E5600}" dt="2022-10-20T04:44:26.839" v="1594" actId="20577"/>
          <ac:spMkLst>
            <pc:docMk/>
            <pc:sldMk cId="2278282499" sldId="545"/>
            <ac:spMk id="3" creationId="{8F05EFB7-3D32-4B07-AD7A-EF22AC3B118F}"/>
          </ac:spMkLst>
        </pc:spChg>
        <pc:spChg chg="add del mod">
          <ac:chgData name="Matthieu De Mari" userId="dfb708c9-d8dc-439f-9a3b-c772bf4a311c" providerId="ADAL" clId="{3AFDEA6E-A889-4B88-BE6A-9202137E5600}" dt="2022-10-20T04:38:28.016" v="1383" actId="478"/>
          <ac:spMkLst>
            <pc:docMk/>
            <pc:sldMk cId="2278282499" sldId="545"/>
            <ac:spMk id="9" creationId="{70FCB278-19E0-A227-7B26-E49B55F70E19}"/>
          </ac:spMkLst>
        </pc:spChg>
        <pc:spChg chg="add mod">
          <ac:chgData name="Matthieu De Mari" userId="dfb708c9-d8dc-439f-9a3b-c772bf4a311c" providerId="ADAL" clId="{3AFDEA6E-A889-4B88-BE6A-9202137E5600}" dt="2022-10-20T04:38:38.031" v="1387" actId="14100"/>
          <ac:spMkLst>
            <pc:docMk/>
            <pc:sldMk cId="2278282499" sldId="545"/>
            <ac:spMk id="10" creationId="{62C12701-FAED-6EB9-0966-B45D88807D95}"/>
          </ac:spMkLst>
        </pc:spChg>
        <pc:spChg chg="add mod">
          <ac:chgData name="Matthieu De Mari" userId="dfb708c9-d8dc-439f-9a3b-c772bf4a311c" providerId="ADAL" clId="{3AFDEA6E-A889-4B88-BE6A-9202137E5600}" dt="2022-10-20T04:40:19.143" v="1416" actId="1035"/>
          <ac:spMkLst>
            <pc:docMk/>
            <pc:sldMk cId="2278282499" sldId="545"/>
            <ac:spMk id="12" creationId="{5DA973E7-C65E-A21C-DB15-564EC24EF3C2}"/>
          </ac:spMkLst>
        </pc:spChg>
        <pc:spChg chg="add mod">
          <ac:chgData name="Matthieu De Mari" userId="dfb708c9-d8dc-439f-9a3b-c772bf4a311c" providerId="ADAL" clId="{3AFDEA6E-A889-4B88-BE6A-9202137E5600}" dt="2022-10-20T04:56:58.304" v="1741" actId="1076"/>
          <ac:spMkLst>
            <pc:docMk/>
            <pc:sldMk cId="2278282499" sldId="545"/>
            <ac:spMk id="13" creationId="{847223E2-7505-9811-2196-1662D11EC050}"/>
          </ac:spMkLst>
        </pc:spChg>
        <pc:picChg chg="del mod">
          <ac:chgData name="Matthieu De Mari" userId="dfb708c9-d8dc-439f-9a3b-c772bf4a311c" providerId="ADAL" clId="{3AFDEA6E-A889-4B88-BE6A-9202137E5600}" dt="2022-10-20T04:37:48.528" v="1374" actId="478"/>
          <ac:picMkLst>
            <pc:docMk/>
            <pc:sldMk cId="2278282499" sldId="545"/>
            <ac:picMk id="8" creationId="{D56E3EB1-7367-4C22-946C-496FE1E4DDFB}"/>
          </ac:picMkLst>
        </pc:picChg>
        <pc:picChg chg="add mod">
          <ac:chgData name="Matthieu De Mari" userId="dfb708c9-d8dc-439f-9a3b-c772bf4a311c" providerId="ADAL" clId="{3AFDEA6E-A889-4B88-BE6A-9202137E5600}" dt="2022-10-20T04:39:07.030" v="1392" actId="1076"/>
          <ac:picMkLst>
            <pc:docMk/>
            <pc:sldMk cId="2278282499" sldId="545"/>
            <ac:picMk id="11" creationId="{EBCC1C30-F275-FC1E-F99E-BADAF437BC5E}"/>
          </ac:picMkLst>
        </pc:picChg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464527023" sldId="54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285022211" sldId="547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741024059" sldId="548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618042080" sldId="549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106137820" sldId="550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763967153" sldId="551"/>
        </pc:sldMkLst>
      </pc:sldChg>
      <pc:sldChg chg="add del">
        <pc:chgData name="Matthieu De Mari" userId="dfb708c9-d8dc-439f-9a3b-c772bf4a311c" providerId="ADAL" clId="{3AFDEA6E-A889-4B88-BE6A-9202137E5600}" dt="2022-10-19T10:55:24.148" v="33" actId="47"/>
        <pc:sldMkLst>
          <pc:docMk/>
          <pc:sldMk cId="1906296070" sldId="552"/>
        </pc:sldMkLst>
      </pc:sldChg>
      <pc:sldChg chg="addSp delSp modSp add mod">
        <pc:chgData name="Matthieu De Mari" userId="dfb708c9-d8dc-439f-9a3b-c772bf4a311c" providerId="ADAL" clId="{3AFDEA6E-A889-4B88-BE6A-9202137E5600}" dt="2022-10-20T04:15:44.680" v="116" actId="20577"/>
        <pc:sldMkLst>
          <pc:docMk/>
          <pc:sldMk cId="2428201764" sldId="552"/>
        </pc:sldMkLst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5" creationId="{347E64E7-F2DC-25AE-341D-BC422E32E8C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6" creationId="{A76F6B0B-1F1B-A6D9-F7EB-AFE876CEC48D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7" creationId="{6742F2FB-6D6A-0B43-4AF0-E3FB6CE8BCA3}"/>
          </ac:spMkLst>
        </pc:spChg>
        <pc:spChg chg="mod">
          <ac:chgData name="Matthieu De Mari" userId="dfb708c9-d8dc-439f-9a3b-c772bf4a311c" providerId="ADAL" clId="{3AFDEA6E-A889-4B88-BE6A-9202137E5600}" dt="2022-10-20T04:15:44.680" v="116" actId="20577"/>
          <ac:spMkLst>
            <pc:docMk/>
            <pc:sldMk cId="2428201764" sldId="552"/>
            <ac:spMk id="8" creationId="{A0501586-70E8-4DEF-BDDA-ABE8B22FD92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9" creationId="{817322F8-DE78-C40A-E2D5-0656FFDB946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0" creationId="{AEA14452-3A8B-6C9C-E1CB-50A6820E93B8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1" creationId="{AC5256BF-B553-508F-813E-4CF6E6D941F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2" creationId="{5998CB33-260C-E8CD-61D0-68BF1EFA97E4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3" creationId="{67172E77-0B16-E27C-063B-656750BF211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4" creationId="{F6F5D818-4565-4BEC-5E85-26F6B96E2C83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5" creationId="{94AF1E22-D3CD-E641-BD5D-A291F0FBA7C6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7" creationId="{D132B289-21A8-A1D3-E46B-BA9A5B659D0E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8" creationId="{DCCC0933-F1BD-4C2C-D003-6E5A62B0E600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9" creationId="{E1507EED-9406-BA9E-ADFD-63E238A8799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20" creationId="{514E8E40-B699-348B-257E-43C12EF8A37A}"/>
          </ac:spMkLst>
        </pc:spChg>
        <pc:picChg chg="add mod">
          <ac:chgData name="Matthieu De Mari" userId="dfb708c9-d8dc-439f-9a3b-c772bf4a311c" providerId="ADAL" clId="{3AFDEA6E-A889-4B88-BE6A-9202137E5600}" dt="2022-10-20T04:14:53.047" v="69"/>
          <ac:picMkLst>
            <pc:docMk/>
            <pc:sldMk cId="2428201764" sldId="552"/>
            <ac:picMk id="3" creationId="{285DE96C-3F2F-E75E-8BD4-D2AF6C1999CA}"/>
          </ac:picMkLst>
        </pc:picChg>
        <pc:picChg chg="del">
          <ac:chgData name="Matthieu De Mari" userId="dfb708c9-d8dc-439f-9a3b-c772bf4a311c" providerId="ADAL" clId="{3AFDEA6E-A889-4B88-BE6A-9202137E5600}" dt="2022-10-20T04:14:18.137" v="68" actId="478"/>
          <ac:picMkLst>
            <pc:docMk/>
            <pc:sldMk cId="2428201764" sldId="552"/>
            <ac:picMk id="4" creationId="{F8A7858D-C5D1-4538-8F24-55CF76CB7563}"/>
          </ac:picMkLst>
        </pc:picChg>
        <pc:cxnChg chg="add mod">
          <ac:chgData name="Matthieu De Mari" userId="dfb708c9-d8dc-439f-9a3b-c772bf4a311c" providerId="ADAL" clId="{3AFDEA6E-A889-4B88-BE6A-9202137E5600}" dt="2022-10-20T04:14:53.047" v="69"/>
          <ac:cxnSpMkLst>
            <pc:docMk/>
            <pc:sldMk cId="2428201764" sldId="552"/>
            <ac:cxnSpMk id="16" creationId="{E381BA76-C2A6-47F5-255E-6D52012AFDD8}"/>
          </ac:cxnSpMkLst>
        </pc:cxnChg>
      </pc:sldChg>
      <pc:sldChg chg="add del">
        <pc:chgData name="Matthieu De Mari" userId="dfb708c9-d8dc-439f-9a3b-c772bf4a311c" providerId="ADAL" clId="{3AFDEA6E-A889-4B88-BE6A-9202137E5600}" dt="2022-10-19T10:55:25.222" v="34" actId="47"/>
        <pc:sldMkLst>
          <pc:docMk/>
          <pc:sldMk cId="108326544" sldId="553"/>
        </pc:sldMkLst>
      </pc:sldChg>
      <pc:sldChg chg="addSp delSp modSp add mod ord">
        <pc:chgData name="Matthieu De Mari" userId="dfb708c9-d8dc-439f-9a3b-c772bf4a311c" providerId="ADAL" clId="{3AFDEA6E-A889-4B88-BE6A-9202137E5600}" dt="2022-10-20T04:55:14.716" v="1724" actId="1076"/>
        <pc:sldMkLst>
          <pc:docMk/>
          <pc:sldMk cId="1372619763" sldId="553"/>
        </pc:sldMkLst>
        <pc:spChg chg="mod">
          <ac:chgData name="Matthieu De Mari" userId="dfb708c9-d8dc-439f-9a3b-c772bf4a311c" providerId="ADAL" clId="{3AFDEA6E-A889-4B88-BE6A-9202137E5600}" dt="2022-10-20T04:55:05.760" v="1719" actId="21"/>
          <ac:spMkLst>
            <pc:docMk/>
            <pc:sldMk cId="1372619763" sldId="553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6:26.281" v="129" actId="478"/>
          <ac:spMkLst>
            <pc:docMk/>
            <pc:sldMk cId="1372619763" sldId="553"/>
            <ac:spMk id="5" creationId="{2EA3256E-05CD-4BCF-ABDE-A51F28BDE1D7}"/>
          </ac:spMkLst>
        </pc:spChg>
        <pc:spChg chg="add del">
          <ac:chgData name="Matthieu De Mari" userId="dfb708c9-d8dc-439f-9a3b-c772bf4a311c" providerId="ADAL" clId="{3AFDEA6E-A889-4B88-BE6A-9202137E5600}" dt="2022-10-20T04:54:55.717" v="1717" actId="22"/>
          <ac:spMkLst>
            <pc:docMk/>
            <pc:sldMk cId="1372619763" sldId="553"/>
            <ac:spMk id="8" creationId="{0B6FC071-125B-6638-22A1-135CCC7C53CF}"/>
          </ac:spMkLst>
        </pc:spChg>
        <pc:spChg chg="add mod">
          <ac:chgData name="Matthieu De Mari" userId="dfb708c9-d8dc-439f-9a3b-c772bf4a311c" providerId="ADAL" clId="{3AFDEA6E-A889-4B88-BE6A-9202137E5600}" dt="2022-10-20T04:55:14.716" v="1724" actId="1076"/>
          <ac:spMkLst>
            <pc:docMk/>
            <pc:sldMk cId="1372619763" sldId="553"/>
            <ac:spMk id="9" creationId="{5DA5719D-0054-D0A2-77A5-30DE9FF4F8DE}"/>
          </ac:spMkLst>
        </pc:spChg>
        <pc:picChg chg="del">
          <ac:chgData name="Matthieu De Mari" userId="dfb708c9-d8dc-439f-9a3b-c772bf4a311c" providerId="ADAL" clId="{3AFDEA6E-A889-4B88-BE6A-9202137E5600}" dt="2022-10-20T04:16:27.101" v="130" actId="478"/>
          <ac:picMkLst>
            <pc:docMk/>
            <pc:sldMk cId="1372619763" sldId="553"/>
            <ac:picMk id="4" creationId="{F8A7858D-C5D1-4538-8F24-55CF76CB7563}"/>
          </ac:picMkLst>
        </pc:picChg>
        <pc:picChg chg="add mod">
          <ac:chgData name="Matthieu De Mari" userId="dfb708c9-d8dc-439f-9a3b-c772bf4a311c" providerId="ADAL" clId="{3AFDEA6E-A889-4B88-BE6A-9202137E5600}" dt="2022-10-20T04:16:37.205" v="133"/>
          <ac:picMkLst>
            <pc:docMk/>
            <pc:sldMk cId="1372619763" sldId="553"/>
            <ac:picMk id="6" creationId="{B951A891-DA29-515D-5C80-95841C23ECD3}"/>
          </ac:picMkLst>
        </pc:picChg>
      </pc:sldChg>
      <pc:sldChg chg="addSp delSp modSp new mod ord modClrScheme chgLayout">
        <pc:chgData name="Matthieu De Mari" userId="dfb708c9-d8dc-439f-9a3b-c772bf4a311c" providerId="ADAL" clId="{3AFDEA6E-A889-4B88-BE6A-9202137E5600}" dt="2022-10-20T04:24:37.778" v="905" actId="20577"/>
        <pc:sldMkLst>
          <pc:docMk/>
          <pc:sldMk cId="4278190230" sldId="554"/>
        </pc:sldMkLst>
        <pc:spChg chg="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2" creationId="{4D252921-30AA-F62A-D5C9-62A2D248DFAC}"/>
          </ac:spMkLst>
        </pc:spChg>
        <pc:spChg chg="mod ord">
          <ac:chgData name="Matthieu De Mari" userId="dfb708c9-d8dc-439f-9a3b-c772bf4a311c" providerId="ADAL" clId="{3AFDEA6E-A889-4B88-BE6A-9202137E5600}" dt="2022-10-20T04:24:37.778" v="905" actId="20577"/>
          <ac:spMkLst>
            <pc:docMk/>
            <pc:sldMk cId="4278190230" sldId="554"/>
            <ac:spMk id="3" creationId="{F9A6728A-484F-EAB1-B4DD-BD5483C9CB5F}"/>
          </ac:spMkLst>
        </pc:spChg>
        <pc:spChg chg="del 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4" creationId="{DCF3276C-A2D6-C0D9-38EB-8B70A41A8C0E}"/>
          </ac:spMkLst>
        </pc:spChg>
        <pc:spChg chg="add mod ord">
          <ac:chgData name="Matthieu De Mari" userId="dfb708c9-d8dc-439f-9a3b-c772bf4a311c" providerId="ADAL" clId="{3AFDEA6E-A889-4B88-BE6A-9202137E5600}" dt="2022-10-20T04:18:53.336" v="210" actId="20577"/>
          <ac:spMkLst>
            <pc:docMk/>
            <pc:sldMk cId="4278190230" sldId="554"/>
            <ac:spMk id="5" creationId="{FB2336DF-389E-79D9-EF34-495844F42E8F}"/>
          </ac:spMkLst>
        </pc:spChg>
        <pc:spChg chg="add mod ord">
          <ac:chgData name="Matthieu De Mari" userId="dfb708c9-d8dc-439f-9a3b-c772bf4a311c" providerId="ADAL" clId="{3AFDEA6E-A889-4B88-BE6A-9202137E5600}" dt="2022-10-20T04:18:45.967" v="195" actId="20577"/>
          <ac:spMkLst>
            <pc:docMk/>
            <pc:sldMk cId="4278190230" sldId="554"/>
            <ac:spMk id="6" creationId="{770B4A16-6896-6C95-DF2A-6CBB9FC4C640}"/>
          </ac:spMkLst>
        </pc:spChg>
        <pc:spChg chg="add mod ord">
          <ac:chgData name="Matthieu De Mari" userId="dfb708c9-d8dc-439f-9a3b-c772bf4a311c" providerId="ADAL" clId="{3AFDEA6E-A889-4B88-BE6A-9202137E5600}" dt="2022-10-20T04:24:21.516" v="874" actId="27636"/>
          <ac:spMkLst>
            <pc:docMk/>
            <pc:sldMk cId="4278190230" sldId="554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5:33.495" v="1242" actId="113"/>
        <pc:sldMkLst>
          <pc:docMk/>
          <pc:sldMk cId="3595746549" sldId="555"/>
        </pc:sldMkLst>
        <pc:spChg chg="mod">
          <ac:chgData name="Matthieu De Mari" userId="dfb708c9-d8dc-439f-9a3b-c772bf4a311c" providerId="ADAL" clId="{3AFDEA6E-A889-4B88-BE6A-9202137E5600}" dt="2022-10-20T04:32:31.649" v="1167" actId="207"/>
          <ac:spMkLst>
            <pc:docMk/>
            <pc:sldMk cId="3595746549" sldId="555"/>
            <ac:spMk id="3" creationId="{F9A6728A-484F-EAB1-B4DD-BD5483C9CB5F}"/>
          </ac:spMkLst>
        </pc:spChg>
        <pc:spChg chg="add mod">
          <ac:chgData name="Matthieu De Mari" userId="dfb708c9-d8dc-439f-9a3b-c772bf4a311c" providerId="ADAL" clId="{3AFDEA6E-A889-4B88-BE6A-9202137E5600}" dt="2022-10-20T04:35:33.495" v="1242" actId="113"/>
          <ac:spMkLst>
            <pc:docMk/>
            <pc:sldMk cId="3595746549" sldId="555"/>
            <ac:spMk id="4" creationId="{22004390-10C2-B387-E716-7E9793A1133B}"/>
          </ac:spMkLst>
        </pc:spChg>
        <pc:spChg chg="mod">
          <ac:chgData name="Matthieu De Mari" userId="dfb708c9-d8dc-439f-9a3b-c772bf4a311c" providerId="ADAL" clId="{3AFDEA6E-A889-4B88-BE6A-9202137E5600}" dt="2022-10-20T04:32:34.873" v="1169" actId="207"/>
          <ac:spMkLst>
            <pc:docMk/>
            <pc:sldMk cId="3595746549" sldId="555"/>
            <ac:spMk id="5" creationId="{FB2336DF-389E-79D9-EF34-495844F42E8F}"/>
          </ac:spMkLst>
        </pc:spChg>
        <pc:spChg chg="mod">
          <ac:chgData name="Matthieu De Mari" userId="dfb708c9-d8dc-439f-9a3b-c772bf4a311c" providerId="ADAL" clId="{3AFDEA6E-A889-4B88-BE6A-9202137E5600}" dt="2022-10-20T04:32:38.084" v="1170" actId="207"/>
          <ac:spMkLst>
            <pc:docMk/>
            <pc:sldMk cId="3595746549" sldId="555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7:15.488" v="1372" actId="20577"/>
        <pc:sldMkLst>
          <pc:docMk/>
          <pc:sldMk cId="2914033723" sldId="556"/>
        </pc:sldMkLst>
        <pc:spChg chg="mod">
          <ac:chgData name="Matthieu De Mari" userId="dfb708c9-d8dc-439f-9a3b-c772bf4a311c" providerId="ADAL" clId="{3AFDEA6E-A889-4B88-BE6A-9202137E5600}" dt="2022-10-20T04:35:30.673" v="1241" actId="113"/>
          <ac:spMkLst>
            <pc:docMk/>
            <pc:sldMk cId="2914033723" sldId="556"/>
            <ac:spMk id="4" creationId="{22004390-10C2-B387-E716-7E9793A1133B}"/>
          </ac:spMkLst>
        </pc:spChg>
        <pc:spChg chg="add mod">
          <ac:chgData name="Matthieu De Mari" userId="dfb708c9-d8dc-439f-9a3b-c772bf4a311c" providerId="ADAL" clId="{3AFDEA6E-A889-4B88-BE6A-9202137E5600}" dt="2022-10-20T04:37:15.488" v="1372" actId="20577"/>
          <ac:spMkLst>
            <pc:docMk/>
            <pc:sldMk cId="2914033723" sldId="556"/>
            <ac:spMk id="8" creationId="{495B4090-0A1C-26DB-5BD5-658EE122E90B}"/>
          </ac:spMkLst>
        </pc:spChg>
      </pc:sldChg>
      <pc:sldChg chg="addSp delSp modSp add mod">
        <pc:chgData name="Matthieu De Mari" userId="dfb708c9-d8dc-439f-9a3b-c772bf4a311c" providerId="ADAL" clId="{3AFDEA6E-A889-4B88-BE6A-9202137E5600}" dt="2022-10-20T04:48:41.215" v="1631" actId="1076"/>
        <pc:sldMkLst>
          <pc:docMk/>
          <pc:sldMk cId="4168911786" sldId="557"/>
        </pc:sldMkLst>
        <pc:picChg chg="add mod">
          <ac:chgData name="Matthieu De Mari" userId="dfb708c9-d8dc-439f-9a3b-c772bf4a311c" providerId="ADAL" clId="{3AFDEA6E-A889-4B88-BE6A-9202137E5600}" dt="2022-10-20T04:48:41.215" v="1631" actId="1076"/>
          <ac:picMkLst>
            <pc:docMk/>
            <pc:sldMk cId="4168911786" sldId="557"/>
            <ac:picMk id="4" creationId="{EFBB1F3C-6925-0E3B-F66A-4F1EA17A34C8}"/>
          </ac:picMkLst>
        </pc:picChg>
        <pc:picChg chg="del">
          <ac:chgData name="Matthieu De Mari" userId="dfb708c9-d8dc-439f-9a3b-c772bf4a311c" providerId="ADAL" clId="{3AFDEA6E-A889-4B88-BE6A-9202137E5600}" dt="2022-10-20T04:48:15.081" v="1626" actId="478"/>
          <ac:picMkLst>
            <pc:docMk/>
            <pc:sldMk cId="4168911786" sldId="557"/>
            <ac:picMk id="7" creationId="{B4339804-0C43-4D80-A606-C1D5E065AA1A}"/>
          </ac:picMkLst>
        </pc:picChg>
      </pc:sldChg>
      <pc:sldChg chg="addSp delSp modSp add mod chgLayout">
        <pc:chgData name="Matthieu De Mari" userId="dfb708c9-d8dc-439f-9a3b-c772bf4a311c" providerId="ADAL" clId="{3AFDEA6E-A889-4B88-BE6A-9202137E5600}" dt="2022-10-20T05:00:26.907" v="1899" actId="1076"/>
        <pc:sldMkLst>
          <pc:docMk/>
          <pc:sldMk cId="2757468051" sldId="558"/>
        </pc:sldMkLst>
        <pc:spChg chg="mod ord">
          <ac:chgData name="Matthieu De Mari" userId="dfb708c9-d8dc-439f-9a3b-c772bf4a311c" providerId="ADAL" clId="{3AFDEA6E-A889-4B88-BE6A-9202137E5600}" dt="2022-10-20T04:57:57.377" v="1744" actId="700"/>
          <ac:spMkLst>
            <pc:docMk/>
            <pc:sldMk cId="2757468051" sldId="558"/>
            <ac:spMk id="2" creationId="{8742D990-EA47-40E2-9328-4DD354CE941F}"/>
          </ac:spMkLst>
        </pc:spChg>
        <pc:spChg chg="del mod ord">
          <ac:chgData name="Matthieu De Mari" userId="dfb708c9-d8dc-439f-9a3b-c772bf4a311c" providerId="ADAL" clId="{3AFDEA6E-A889-4B88-BE6A-9202137E5600}" dt="2022-10-20T04:58:48.683" v="1819" actId="478"/>
          <ac:spMkLst>
            <pc:docMk/>
            <pc:sldMk cId="2757468051" sldId="558"/>
            <ac:spMk id="3" creationId="{D40D38AB-1796-4008-9F4E-EF6A80B7D05F}"/>
          </ac:spMkLst>
        </pc:spChg>
        <pc:spChg chg="add mod ord">
          <ac:chgData name="Matthieu De Mari" userId="dfb708c9-d8dc-439f-9a3b-c772bf4a311c" providerId="ADAL" clId="{3AFDEA6E-A889-4B88-BE6A-9202137E5600}" dt="2022-10-20T05:00:24.520" v="1898" actId="5793"/>
          <ac:spMkLst>
            <pc:docMk/>
            <pc:sldMk cId="2757468051" sldId="558"/>
            <ac:spMk id="4" creationId="{DFF706B5-C256-1186-FAA4-0F6441CBF4E8}"/>
          </ac:spMkLst>
        </pc:spChg>
        <pc:spChg chg="add del mod">
          <ac:chgData name="Matthieu De Mari" userId="dfb708c9-d8dc-439f-9a3b-c772bf4a311c" providerId="ADAL" clId="{3AFDEA6E-A889-4B88-BE6A-9202137E5600}" dt="2022-10-20T04:58:50.465" v="1820" actId="478"/>
          <ac:spMkLst>
            <pc:docMk/>
            <pc:sldMk cId="2757468051" sldId="558"/>
            <ac:spMk id="6" creationId="{8F1EE87C-DB54-D83E-84AA-ACF0EACCF71F}"/>
          </ac:spMkLst>
        </pc:spChg>
        <pc:spChg chg="add mod">
          <ac:chgData name="Matthieu De Mari" userId="dfb708c9-d8dc-439f-9a3b-c772bf4a311c" providerId="ADAL" clId="{3AFDEA6E-A889-4B88-BE6A-9202137E5600}" dt="2022-10-20T04:58:50.791" v="1821"/>
          <ac:spMkLst>
            <pc:docMk/>
            <pc:sldMk cId="2757468051" sldId="558"/>
            <ac:spMk id="7" creationId="{7D714FD5-03E8-C127-B361-AFB5BD8E25C4}"/>
          </ac:spMkLst>
        </pc:spChg>
        <pc:picChg chg="add mod modCrop">
          <ac:chgData name="Matthieu De Mari" userId="dfb708c9-d8dc-439f-9a3b-c772bf4a311c" providerId="ADAL" clId="{3AFDEA6E-A889-4B88-BE6A-9202137E5600}" dt="2022-10-20T05:00:26.907" v="1899" actId="1076"/>
          <ac:picMkLst>
            <pc:docMk/>
            <pc:sldMk cId="2757468051" sldId="558"/>
            <ac:picMk id="8" creationId="{2EB2F6D7-87AB-5995-6163-E92ACDEFE49F}"/>
          </ac:picMkLst>
        </pc:picChg>
      </pc:sldChg>
      <pc:sldChg chg="add del">
        <pc:chgData name="Matthieu De Mari" userId="dfb708c9-d8dc-439f-9a3b-c772bf4a311c" providerId="ADAL" clId="{3AFDEA6E-A889-4B88-BE6A-9202137E5600}" dt="2022-10-20T04:53:33.655" v="1646"/>
        <pc:sldMkLst>
          <pc:docMk/>
          <pc:sldMk cId="3939557294" sldId="558"/>
        </pc:sldMkLst>
      </pc:sldChg>
      <pc:sldChg chg="addSp delSp modSp add mod">
        <pc:chgData name="Matthieu De Mari" userId="dfb708c9-d8dc-439f-9a3b-c772bf4a311c" providerId="ADAL" clId="{3AFDEA6E-A889-4B88-BE6A-9202137E5600}" dt="2022-10-20T05:00:43.795" v="1906" actId="1076"/>
        <pc:sldMkLst>
          <pc:docMk/>
          <pc:sldMk cId="4263253610" sldId="559"/>
        </pc:sldMkLst>
        <pc:spChg chg="mod">
          <ac:chgData name="Matthieu De Mari" userId="dfb708c9-d8dc-439f-9a3b-c772bf4a311c" providerId="ADAL" clId="{3AFDEA6E-A889-4B88-BE6A-9202137E5600}" dt="2022-10-20T05:00:30.314" v="1901" actId="20577"/>
          <ac:spMkLst>
            <pc:docMk/>
            <pc:sldMk cId="4263253610" sldId="559"/>
            <ac:spMk id="4" creationId="{DFF706B5-C256-1186-FAA4-0F6441CBF4E8}"/>
          </ac:spMkLst>
        </pc:spChg>
        <pc:picChg chg="add mod">
          <ac:chgData name="Matthieu De Mari" userId="dfb708c9-d8dc-439f-9a3b-c772bf4a311c" providerId="ADAL" clId="{3AFDEA6E-A889-4B88-BE6A-9202137E5600}" dt="2022-10-20T05:00:43.795" v="1906" actId="1076"/>
          <ac:picMkLst>
            <pc:docMk/>
            <pc:sldMk cId="4263253610" sldId="559"/>
            <ac:picMk id="3" creationId="{92B8A709-AF05-F2AE-2962-6250C0421D0D}"/>
          </ac:picMkLst>
        </pc:picChg>
        <pc:picChg chg="del">
          <ac:chgData name="Matthieu De Mari" userId="dfb708c9-d8dc-439f-9a3b-c772bf4a311c" providerId="ADAL" clId="{3AFDEA6E-A889-4B88-BE6A-9202137E5600}" dt="2022-10-20T05:00:31.792" v="1902" actId="478"/>
          <ac:picMkLst>
            <pc:docMk/>
            <pc:sldMk cId="4263253610" sldId="559"/>
            <ac:picMk id="8" creationId="{2EB2F6D7-87AB-5995-6163-E92ACDEFE49F}"/>
          </ac:picMkLst>
        </pc:picChg>
      </pc:sldChg>
      <pc:sldChg chg="delSp modSp add mod">
        <pc:chgData name="Matthieu De Mari" userId="dfb708c9-d8dc-439f-9a3b-c772bf4a311c" providerId="ADAL" clId="{3AFDEA6E-A889-4B88-BE6A-9202137E5600}" dt="2022-10-20T05:01:07.658" v="1956" actId="20577"/>
        <pc:sldMkLst>
          <pc:docMk/>
          <pc:sldMk cId="2645141980" sldId="560"/>
        </pc:sldMkLst>
        <pc:spChg chg="mod">
          <ac:chgData name="Matthieu De Mari" userId="dfb708c9-d8dc-439f-9a3b-c772bf4a311c" providerId="ADAL" clId="{3AFDEA6E-A889-4B88-BE6A-9202137E5600}" dt="2022-10-20T05:01:07.658" v="1956" actId="20577"/>
          <ac:spMkLst>
            <pc:docMk/>
            <pc:sldMk cId="2645141980" sldId="560"/>
            <ac:spMk id="4" creationId="{DFF706B5-C256-1186-FAA4-0F6441CBF4E8}"/>
          </ac:spMkLst>
        </pc:spChg>
        <pc:picChg chg="del">
          <ac:chgData name="Matthieu De Mari" userId="dfb708c9-d8dc-439f-9a3b-c772bf4a311c" providerId="ADAL" clId="{3AFDEA6E-A889-4B88-BE6A-9202137E5600}" dt="2022-10-20T05:00:50.351" v="1908" actId="478"/>
          <ac:picMkLst>
            <pc:docMk/>
            <pc:sldMk cId="2645141980" sldId="560"/>
            <ac:picMk id="3" creationId="{92B8A709-AF05-F2AE-2962-6250C0421D0D}"/>
          </ac:picMkLst>
        </pc:picChg>
      </pc:sldChg>
      <pc:sldMasterChg chg="addSp mod">
        <pc:chgData name="Matthieu De Mari" userId="dfb708c9-d8dc-439f-9a3b-c772bf4a311c" providerId="ADAL" clId="{3AFDEA6E-A889-4B88-BE6A-9202137E5600}" dt="2022-10-19T10:54:01.757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9" creationId="{81ABABDD-566D-D585-9533-72A19DE1E230}"/>
          </ac:spMkLst>
        </pc:spChg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10" creationId="{C75184DA-B7A3-B021-58FA-032F572086B1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20/10/2022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ABDD-566D-D585-9533-72A19DE1E23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84DA-B7A3-B021-58FA-032F572086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perswithcode.com/paper/deepwalk-online-learning-of-social" TargetMode="Externa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withcode.com/paper/node2vec-scalable-feature-learning-for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/>
            </a:br>
            <a:r>
              <a:rPr lang="en-US"/>
              <a:t>W10-S3 </a:t>
            </a:r>
            <a:r>
              <a:rPr lang="en-US" dirty="0"/>
              <a:t>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9185" b="22369"/>
          <a:stretch/>
        </p:blipFill>
        <p:spPr>
          <a:xfrm>
            <a:off x="251924" y="154135"/>
            <a:ext cx="10702215" cy="664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1888365" y="1477859"/>
            <a:ext cx="10155846" cy="1323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880" y="3258766"/>
            <a:ext cx="6316064" cy="23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</p:spTree>
    <p:extLst>
      <p:ext uri="{BB962C8B-B14F-4D97-AF65-F5344CB8AC3E}">
        <p14:creationId xmlns:p14="http://schemas.microsoft.com/office/powerpoint/2010/main" val="207692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</a:t>
            </a:r>
          </a:p>
          <a:p>
            <a:r>
              <a:rPr lang="en-US" b="1" dirty="0"/>
              <a:t>Additional node features: </a:t>
            </a:r>
            <a:r>
              <a:rPr lang="en-US" dirty="0"/>
              <a:t>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b="1" dirty="0"/>
              <a:t>Some edge features: </a:t>
            </a:r>
            <a:r>
              <a:rPr lang="en-US" dirty="0"/>
              <a:t>for instance, add a random “Friendship” value to the edges, that quantifies friendship between two nodes. </a:t>
            </a:r>
          </a:p>
          <a:p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91643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B1F3C-6925-0E3B-F66A-4F1EA17A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5788724" y="1498425"/>
            <a:ext cx="6278880" cy="51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FC577-43E3-A216-BF88-8B67488E8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78912" y="5008819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A128A2-87DB-EEB5-38AC-D9249CC04CBE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A1045D-5D44-0232-0D58-E7B3970BE93F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We have seen the importance of nodes features for proper classification.</a:t>
            </a:r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76586-75F7-9806-71AF-2AB0775E9DA8}"/>
              </a:ext>
            </a:extLst>
          </p:cNvPr>
          <p:cNvSpPr txBox="1"/>
          <p:nvPr/>
        </p:nvSpPr>
        <p:spPr>
          <a:xfrm>
            <a:off x="3015421" y="5309033"/>
            <a:ext cx="6484421" cy="867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DE96C-3F2F-E75E-8BD4-D2AF6C19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98CB33-260C-E8CD-61D0-68BF1EFA97E4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172E77-0B16-E27C-063B-656750BF211C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5D818-4565-4BEC-5E85-26F6B96E2C83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F1E22-D3CD-E641-BD5D-A291F0FBA7C6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81BA76-C2A6-47F5-255E-6D52012AFDD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32B289-21A8-A1D3-E46B-BA9A5B659D0E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E1507EED-9406-BA9E-ADFD-63E238A8799B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4E8E40-B699-348B-257E-43C12EF8A37A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20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B951A891-DA29-515D-5C80-95841C23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5719D-0054-D0A2-77A5-30DE9FF4F8DE}"/>
              </a:ext>
            </a:extLst>
          </p:cNvPr>
          <p:cNvSpPr txBox="1"/>
          <p:nvPr/>
        </p:nvSpPr>
        <p:spPr>
          <a:xfrm>
            <a:off x="358328" y="4475454"/>
            <a:ext cx="5198939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Question: can we steal the a</a:t>
            </a:r>
            <a:r>
              <a:rPr lang="en-US" sz="2800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137261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669206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690688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48966F-C521-1725-EB90-C78B452C50F3}"/>
              </a:ext>
            </a:extLst>
          </p:cNvPr>
          <p:cNvSpPr txBox="1">
            <a:spLocks/>
          </p:cNvSpPr>
          <p:nvPr/>
        </p:nvSpPr>
        <p:spPr>
          <a:xfrm>
            <a:off x="6850380" y="4914900"/>
            <a:ext cx="5181600" cy="172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Note: </a:t>
            </a:r>
            <a:r>
              <a:rPr lang="en-US" dirty="0"/>
              <a:t>No need to </a:t>
            </a:r>
            <a:r>
              <a:rPr lang="en-US"/>
              <a:t>know the adjacency </a:t>
            </a:r>
            <a:r>
              <a:rPr lang="en-US" dirty="0"/>
              <a:t>matrix. Each node only need to know its list of immediate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1440B-4296-29B8-E438-70E06B0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1" y="3728966"/>
            <a:ext cx="4086422" cy="30567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GB" dirty="0"/>
                            <a:t>-nodes random walk</a:t>
                          </a:r>
                          <a:br>
                            <a:rPr lang="en-GB" dirty="0"/>
                          </a:br>
                          <a:r>
                            <a:rPr lang="en-GB" dirty="0"/>
                            <a:t>(e.g., with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r>
                            <a:rPr lang="en-SG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762" r="-501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39241" r="-257051" b="-8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139241" r="-501" b="-8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39241" r="-257051" b="-7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239241" r="-501" b="-7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39241" r="-257051" b="-5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39241" r="-501" b="-5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39241" r="-257051" b="-4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539241" r="-501" b="-4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37975" r="-257051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737975" r="-501" b="-2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937975" r="-25705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937975" r="-501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0A53421-9F33-A640-B01E-C16AEA9C13D2}"/>
              </a:ext>
            </a:extLst>
          </p:cNvPr>
          <p:cNvSpPr/>
          <p:nvPr/>
        </p:nvSpPr>
        <p:spPr>
          <a:xfrm>
            <a:off x="8260862" y="2360245"/>
            <a:ext cx="296984" cy="188350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/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GB" dirty="0" err="1"/>
                  <a:t>indep</a:t>
                </a:r>
                <a:r>
                  <a:rPr lang="en-GB" dirty="0"/>
                  <a:t>. random walks</a:t>
                </a:r>
                <a:endParaRPr lang="en-SG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blipFill>
                <a:blip r:embed="rId5"/>
                <a:stretch>
                  <a:fillRect r="-348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/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surrounding words),</a:t>
                </a:r>
              </a:p>
              <a:p>
                <a:pPr lvl="1"/>
                <a:r>
                  <a:rPr lang="en-GB" dirty="0"/>
                  <a:t>Generated from a large corpus of text.</a:t>
                </a:r>
              </a:p>
              <a:p>
                <a:r>
                  <a:rPr lang="en-GB" dirty="0"/>
                  <a:t>Predict context (possible surrounding words for a given middle word).</a:t>
                </a:r>
              </a:p>
              <a:p>
                <a:r>
                  <a:rPr lang="en-GB" dirty="0"/>
                  <a:t>Extract embedding layer for middle word.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surrounding nodes),</a:t>
                </a:r>
              </a:p>
              <a:p>
                <a:pPr lvl="1"/>
                <a:r>
                  <a:rPr lang="en-GB" dirty="0"/>
                  <a:t>Generated randomly by using random walks in the graph.</a:t>
                </a:r>
              </a:p>
              <a:p>
                <a:r>
                  <a:rPr lang="en-SG" dirty="0"/>
                  <a:t>Predict context (surrounding nodes visited during random walks), for a given starting node.</a:t>
                </a:r>
              </a:p>
              <a:p>
                <a:r>
                  <a:rPr lang="en-SG" dirty="0"/>
                  <a:t>Extract embedding layer for node later.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190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3595746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5B4090-0A1C-26DB-5BD5-658EE122E90B}"/>
              </a:ext>
            </a:extLst>
          </p:cNvPr>
          <p:cNvSpPr txBox="1">
            <a:spLocks/>
          </p:cNvSpPr>
          <p:nvPr/>
        </p:nvSpPr>
        <p:spPr>
          <a:xfrm>
            <a:off x="6592252" y="2697479"/>
            <a:ext cx="5157788" cy="37572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(the </a:t>
            </a:r>
            <a:r>
              <a:rPr lang="en-US" dirty="0">
                <a:solidFill>
                  <a:srgbClr val="00B050"/>
                </a:solidFill>
              </a:rPr>
              <a:t>distributional hypothesis of graphs?!</a:t>
            </a:r>
            <a:r>
              <a:rPr lang="en-US" dirty="0"/>
              <a:t>):</a:t>
            </a:r>
          </a:p>
          <a:p>
            <a:r>
              <a:rPr lang="en-US" b="0" dirty="0"/>
              <a:t>Is there an equivalent fundamental graph assumption we could use?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Nodes</a:t>
            </a:r>
            <a:r>
              <a:rPr lang="en-US" b="0" dirty="0"/>
              <a:t> often appearing in similar random walks tend to be related to each other?</a:t>
            </a:r>
            <a:endParaRPr lang="en-US" dirty="0"/>
          </a:p>
          <a:p>
            <a:r>
              <a:rPr lang="en-US" dirty="0"/>
              <a:t>+ </a:t>
            </a:r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b="0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2914033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4510D385-77E1-EC83-0F66-AB7E72781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51336-C266-B55B-43F3-227A51E3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A9AAF-4933-0B20-6D8A-6F7BC36682B8}"/>
              </a:ext>
            </a:extLst>
          </p:cNvPr>
          <p:cNvSpPr txBox="1"/>
          <p:nvPr/>
        </p:nvSpPr>
        <p:spPr>
          <a:xfrm>
            <a:off x="7025640" y="5600700"/>
            <a:ext cx="495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5"/>
              </a:rPr>
              <a:t>https://paperswithcode.com/paper/deepwalk-online-learning-of-social</a:t>
            </a: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332644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later!).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  <a:p>
                <a:pPr lvl="1"/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b="-25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will have to adjust dynamically, based on visited nodes and degree of current node.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  <a:blipFill>
                <a:blip r:embed="rId2"/>
                <a:stretch>
                  <a:fillRect l="-2029" t="-27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C12701-FAED-6EB9-0966-B45D88807D95}"/>
              </a:ext>
            </a:extLst>
          </p:cNvPr>
          <p:cNvSpPr/>
          <p:nvPr/>
        </p:nvSpPr>
        <p:spPr>
          <a:xfrm rot="3216445">
            <a:off x="8398991" y="2189468"/>
            <a:ext cx="784860" cy="713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EBCC1C30-F275-FC1E-F99E-BADAF437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3" t="55944" r="9781" b="32557"/>
          <a:stretch/>
        </p:blipFill>
        <p:spPr bwMode="auto">
          <a:xfrm>
            <a:off x="8344572" y="2104448"/>
            <a:ext cx="1409701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A973E7-C65E-A21C-DB15-564EC24EF3C2}"/>
              </a:ext>
            </a:extLst>
          </p:cNvPr>
          <p:cNvSpPr/>
          <p:nvPr/>
        </p:nvSpPr>
        <p:spPr>
          <a:xfrm rot="1501318">
            <a:off x="8325724" y="2475949"/>
            <a:ext cx="322355" cy="11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223E2-7505-9811-2196-1662D11EC050}"/>
              </a:ext>
            </a:extLst>
          </p:cNvPr>
          <p:cNvSpPr txBox="1"/>
          <p:nvPr/>
        </p:nvSpPr>
        <p:spPr>
          <a:xfrm>
            <a:off x="6374095" y="5471383"/>
            <a:ext cx="571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6"/>
              </a:rPr>
              <a:t>https://paperswithcode.com/paper/node2vec-scalable-feature-learning-for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pPr marL="0" indent="0">
              <a:buNone/>
            </a:pP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B2F6D7-87AB-5995-6163-E92ACDEFE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8" t="19079" r="32987" b="19387"/>
          <a:stretch/>
        </p:blipFill>
        <p:spPr>
          <a:xfrm>
            <a:off x="7421880" y="3307080"/>
            <a:ext cx="215763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8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2B8A709-AF05-F2AE-2962-6250C042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7019541" y="3728939"/>
            <a:ext cx="3486918" cy="28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r>
              <a:rPr lang="en-SG" dirty="0"/>
              <a:t>Many other possibilities (e.g. pooling, etc.)</a:t>
            </a:r>
          </a:p>
          <a:p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4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No need to know the adjacency matrix. Each node only need to know its list of immediate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2564" r="-1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5349</Words>
  <Application>Microsoft Office PowerPoint</Application>
  <PresentationFormat>Widescreen</PresentationFormat>
  <Paragraphs>563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50.039 Theory and Practice of Deep Learning W10-S3 Graph Convolutional Networks</vt:lpstr>
      <vt:lpstr>About this week (Week 10)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PowerPoint Presentation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Analogy NLP/Graph for SkipGram</vt:lpstr>
      <vt:lpstr>Analogy NLP/Graph for SkipGram</vt:lpstr>
      <vt:lpstr>Analogy NLP/Graph for SkipGram</vt:lpstr>
      <vt:lpstr>Local embeddings: DeepWalk</vt:lpstr>
      <vt:lpstr>Local embeddings: Node2Vec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2022-10-20T05:04:33Z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2022-10-19T10:54:01Z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7eea2b31-f164-4d23-bb31-222b159bada9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